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couldn't continue, so when we were negotiating with the Canadian Government for a development agreement for a website to show Climate Data for Canada, we were adamant that we needed to put some funding into a library to help tackle some of these logistical problems. This was approved.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the library needed to be able to calculate climate indicators, obviously, and what comes out should be easily used by users and fed into other tools. Often climate model data is averaged to remove bias, so statistics tools were also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built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research software, we need to be validating at all times, so we've built an extensive array of tests thanks to `pytest`, `pytest-xdist`, `tox`,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value distributions match what we should expect is important is if we want to use them for real world scenarios is critical. This module is very complex and I'm not a die-hard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figure shows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on how to use it.
But accessibility is constantly a concern for climate services and there are still other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move forward with building a Web Service in partnership with a project based in Germany called Bird-house, the idea being to be able to run analyses using Web Standards built in Python.
...Bird-house likes to name their projects after Birds, so to be clever, we landed on "Finch" to make reference to environmental adaptations that Charles Darwin talked about when he wrote about finches in the Galapagos Islands.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Bird-house offers a library called Birdy to help with interacting with WPS processes. This service could be running locally or remotely, and we have the option of chaining processes or running some processes in parallel if the service is configured that way.
Once we make a connection, calling the indicator calculation is almost exactly the same as in xclim. Once it's done, we can either download the data or stream it to our local computer.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asked for estimates of growing degree days at certain point locations in Canada, and that's what we get out from the remote analysis.
You can imagine that once this is setup we can go further and build a Web UI to make it even more accessible.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what developers on the ClimateData.ca project did!
This is the ClimateData.ca website that xclim and finch supports in the backend and it's been a huge success all-around. We're constantly making improvements, updating the datasets, etc. If you're interested in seeing what climate change may look like in Canada, please give it some traffic!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our experience is very different having adopted Python and Open Source, and it's much more maintainable and reasonable.
Being able to collaborate with many developers around the world has made for better tools and for a better software ecosystem in climate generally.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and listening to me run through climate services! 
You can find our software here and the link to thses slides is at the bottom. I'm going to clean them up and finalize them very soon after PyCon Lithuania ends.
Ačiū!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the climate context.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have been around for some time, but when I started working on them, there was a lot of not so great things we had to deal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2024-04-04T09:54:22Z</dcterms:created>
  <dcterms:modified xsi:type="dcterms:W3CDTF">2024-04-04T09:54:22Z</dcterms:modified>
</cp:coreProperties>
</file>